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6E53-86DE-4C71-BDB8-02837633A1D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D713-B09B-489C-803A-5E385AAA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0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6E53-86DE-4C71-BDB8-02837633A1D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D713-B09B-489C-803A-5E385AAA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7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6E53-86DE-4C71-BDB8-02837633A1D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D713-B09B-489C-803A-5E385AAA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9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6E53-86DE-4C71-BDB8-02837633A1D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D713-B09B-489C-803A-5E385AAA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4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6E53-86DE-4C71-BDB8-02837633A1D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D713-B09B-489C-803A-5E385AAA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6E53-86DE-4C71-BDB8-02837633A1D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D713-B09B-489C-803A-5E385AAA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6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6E53-86DE-4C71-BDB8-02837633A1D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D713-B09B-489C-803A-5E385AAA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0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6E53-86DE-4C71-BDB8-02837633A1D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D713-B09B-489C-803A-5E385AAA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0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6E53-86DE-4C71-BDB8-02837633A1D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D713-B09B-489C-803A-5E385AAA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8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6E53-86DE-4C71-BDB8-02837633A1D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D713-B09B-489C-803A-5E385AAA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8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6E53-86DE-4C71-BDB8-02837633A1D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D713-B09B-489C-803A-5E385AAA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1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86E53-86DE-4C71-BDB8-02837633A1D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9D713-B09B-489C-803A-5E385AAA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4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chael\AppData\Local\Microsoft\Windows\INetCache\IE\AHAGZ0C2\how-to-draw-casino-game-cards-step-2_1_000000004981_5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Stage 12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105400"/>
            <a:ext cx="6858000" cy="990600"/>
          </a:xfrm>
        </p:spPr>
        <p:txBody>
          <a:bodyPr>
            <a:normAutofit fontScale="92500"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Conditionals with Cards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02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Game Time – Conditionals with Cards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 need 2 volunteers to demonstrate!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00" t="24802" r="30949" b="51190"/>
          <a:stretch/>
        </p:blipFill>
        <p:spPr bwMode="auto">
          <a:xfrm>
            <a:off x="1447800" y="1676399"/>
            <a:ext cx="6400800" cy="2264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36" t="62252" r="30813" b="8979"/>
          <a:stretch/>
        </p:blipFill>
        <p:spPr bwMode="auto">
          <a:xfrm>
            <a:off x="1454638" y="3810000"/>
            <a:ext cx="647016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11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Game Time – Conditionals with Cards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89" t="11490" r="30949" b="54365"/>
          <a:stretch/>
        </p:blipFill>
        <p:spPr bwMode="auto">
          <a:xfrm>
            <a:off x="2024743" y="1199408"/>
            <a:ext cx="5181600" cy="2599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9" t="53323" r="31259" b="9772"/>
          <a:stretch/>
        </p:blipFill>
        <p:spPr bwMode="auto">
          <a:xfrm>
            <a:off x="2024743" y="3799115"/>
            <a:ext cx="5388075" cy="298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Game Time – Conditionals with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 groups of 4</a:t>
            </a:r>
          </a:p>
          <a:p>
            <a:r>
              <a:rPr lang="en-US" dirty="0" smtClean="0"/>
              <a:t>Make up conditionals with cards</a:t>
            </a:r>
          </a:p>
          <a:p>
            <a:r>
              <a:rPr lang="en-US" dirty="0" smtClean="0"/>
              <a:t>Play your game (Get cards from Ms. Mills)</a:t>
            </a:r>
          </a:p>
          <a:p>
            <a:r>
              <a:rPr lang="en-US" dirty="0" smtClean="0"/>
              <a:t>Share game conditionals with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0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Computer Time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Login</a:t>
            </a:r>
          </a:p>
          <a:p>
            <a:pPr lvl="1"/>
            <a:r>
              <a:rPr lang="en-US" dirty="0"/>
              <a:t>Username: </a:t>
            </a:r>
            <a:r>
              <a:rPr lang="en-US" dirty="0" err="1"/>
              <a:t>bsmedia</a:t>
            </a:r>
            <a:endParaRPr lang="en-US" dirty="0"/>
          </a:p>
          <a:p>
            <a:pPr lvl="1"/>
            <a:r>
              <a:rPr lang="en-US" dirty="0"/>
              <a:t>Password:</a:t>
            </a:r>
          </a:p>
          <a:p>
            <a:pPr lvl="1"/>
            <a:r>
              <a:rPr lang="en-US" dirty="0"/>
              <a:t>Press Enter</a:t>
            </a:r>
          </a:p>
          <a:p>
            <a:r>
              <a:rPr lang="en-US" sz="3600" dirty="0" smtClean="0"/>
              <a:t>Open code.org icon to Mozilla Firefox</a:t>
            </a:r>
          </a:p>
          <a:p>
            <a:r>
              <a:rPr lang="en-US" dirty="0"/>
              <a:t>Login into code.org</a:t>
            </a:r>
          </a:p>
          <a:p>
            <a:r>
              <a:rPr lang="en-US" dirty="0"/>
              <a:t>Start Stage </a:t>
            </a:r>
            <a:r>
              <a:rPr lang="en-US" dirty="0" smtClean="0"/>
              <a:t>12 Conditionals with Cards</a:t>
            </a:r>
            <a:endParaRPr lang="en-US" dirty="0"/>
          </a:p>
          <a:p>
            <a:r>
              <a:rPr lang="en-US" dirty="0"/>
              <a:t>Answer the one question</a:t>
            </a:r>
          </a:p>
          <a:p>
            <a:r>
              <a:rPr lang="en-US" dirty="0"/>
              <a:t>Stop at Stage </a:t>
            </a:r>
            <a:r>
              <a:rPr lang="en-US" dirty="0" smtClean="0"/>
              <a:t>13 Bee: Conditionals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84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Objective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circumstances when certain parts of programs should run and when they shouldn’t</a:t>
            </a:r>
          </a:p>
          <a:p>
            <a:r>
              <a:rPr lang="en-US" dirty="0" smtClean="0"/>
              <a:t>Determine whether a conditional is met based on criteria</a:t>
            </a:r>
          </a:p>
          <a:p>
            <a:r>
              <a:rPr lang="en-US" dirty="0" smtClean="0"/>
              <a:t>Traverse a program and predict the outcome, given a set of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70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Vocabulary</a:t>
            </a:r>
            <a:endParaRPr lang="en-US" b="1" u="sng" dirty="0"/>
          </a:p>
        </p:txBody>
      </p:sp>
      <p:pic>
        <p:nvPicPr>
          <p:cNvPr id="2050" name="Picture 2" descr="http://code.org/curriculum/course2/12/voca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64326"/>
            <a:ext cx="8072745" cy="412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14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Example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can be completely quiet for thirty seconds you will be rewarded with one of the following:</a:t>
            </a:r>
          </a:p>
          <a:p>
            <a:pPr lvl="1"/>
            <a:r>
              <a:rPr lang="en-US" dirty="0" smtClean="0"/>
              <a:t>Have 5 minutes of free time on the computer</a:t>
            </a:r>
          </a:p>
          <a:p>
            <a:pPr lvl="1"/>
            <a:r>
              <a:rPr lang="en-US" dirty="0" smtClean="0"/>
              <a:t>Have 5 minutes to talk with friends</a:t>
            </a:r>
          </a:p>
          <a:p>
            <a:pPr lvl="1"/>
            <a:r>
              <a:rPr lang="en-US" dirty="0" smtClean="0"/>
              <a:t>Have a mint</a:t>
            </a:r>
          </a:p>
          <a:p>
            <a:r>
              <a:rPr lang="en-US" dirty="0" smtClean="0"/>
              <a:t>If you are not quiet for a full thirty seconds you do not get a reward.</a:t>
            </a:r>
          </a:p>
          <a:p>
            <a:r>
              <a:rPr lang="en-US" dirty="0" smtClean="0"/>
              <a:t>Lets give this a 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50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Example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</a:t>
            </a:r>
            <a:r>
              <a:rPr lang="en-US" i="1" u="sng" dirty="0" smtClean="0"/>
              <a:t>condition</a:t>
            </a:r>
            <a:r>
              <a:rPr lang="en-US" dirty="0" smtClean="0"/>
              <a:t> of the reward?</a:t>
            </a:r>
          </a:p>
          <a:p>
            <a:pPr lvl="1"/>
            <a:r>
              <a:rPr lang="en-US" dirty="0" smtClean="0"/>
              <a:t>The condition was IF you were quiet for 30 seconds:	</a:t>
            </a:r>
          </a:p>
          <a:p>
            <a:pPr lvl="2"/>
            <a:r>
              <a:rPr lang="en-US" dirty="0" smtClean="0"/>
              <a:t>If you were, the condition would be true, and you would get the rewards</a:t>
            </a:r>
          </a:p>
          <a:p>
            <a:pPr lvl="2"/>
            <a:r>
              <a:rPr lang="en-US" dirty="0" smtClean="0"/>
              <a:t>If you weren’t, the condition would be false, so the reward would not apply.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1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2</a:t>
            </a:r>
            <a:r>
              <a:rPr lang="en-US" b="1" u="sng" baseline="30000" dirty="0" smtClean="0"/>
              <a:t>nd</a:t>
            </a:r>
            <a:r>
              <a:rPr lang="en-US" b="1" u="sng" dirty="0" smtClean="0"/>
              <a:t> Example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come up with another conditional?</a:t>
            </a:r>
          </a:p>
          <a:p>
            <a:r>
              <a:rPr lang="en-US" dirty="0" smtClean="0"/>
              <a:t>If every comes to class on time tomorrow, we will listen to music during work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IF…Else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Sometimes, we want to have an extra condition, in case the “IF” statement is not true.</a:t>
            </a:r>
          </a:p>
          <a:p>
            <a:r>
              <a:rPr lang="en-US" dirty="0" smtClean="0"/>
              <a:t>This extra condition is called an “ELSE” statement.</a:t>
            </a:r>
          </a:p>
          <a:p>
            <a:r>
              <a:rPr lang="en-US" dirty="0" smtClean="0"/>
              <a:t>When the “IF” statement isn’t met, we can look at the “ELSE” for what to do</a:t>
            </a:r>
          </a:p>
          <a:p>
            <a:pPr lvl="1"/>
            <a:r>
              <a:rPr lang="en-US" dirty="0" smtClean="0"/>
              <a:t>If I draw a 7, everybody claps. Or Else, everyone says “</a:t>
            </a:r>
            <a:r>
              <a:rPr lang="en-US" dirty="0" err="1" smtClean="0"/>
              <a:t>Awwwwwwwwwe</a:t>
            </a:r>
            <a:r>
              <a:rPr lang="en-US" dirty="0" smtClean="0"/>
              <a:t>”.</a:t>
            </a:r>
          </a:p>
          <a:p>
            <a:pPr lvl="1"/>
            <a:r>
              <a:rPr lang="en-US" dirty="0" smtClean="0"/>
              <a:t>Let’s try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8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If…Else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if?</a:t>
            </a:r>
          </a:p>
          <a:p>
            <a:pPr lvl="1"/>
            <a:r>
              <a:rPr lang="en-US" dirty="0" smtClean="0"/>
              <a:t>Draw a 7, everyone claps</a:t>
            </a:r>
          </a:p>
          <a:p>
            <a:r>
              <a:rPr lang="en-US" dirty="0" smtClean="0"/>
              <a:t>What was the else?</a:t>
            </a:r>
          </a:p>
          <a:p>
            <a:pPr lvl="1"/>
            <a:r>
              <a:rPr lang="en-US" dirty="0" smtClean="0"/>
              <a:t>Not draw a 7, everyone says awe</a:t>
            </a:r>
          </a:p>
          <a:p>
            <a:r>
              <a:rPr lang="en-US" dirty="0" smtClean="0"/>
              <a:t>Which condition was met?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4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Wait there’s more!!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Believe it or not, we have even more options!</a:t>
            </a:r>
          </a:p>
          <a:p>
            <a:r>
              <a:rPr lang="en-US" dirty="0" smtClean="0"/>
              <a:t>What if I wanted you to clap if I draw a 7, or else if I draw something less than seven you say “YAY”, or else you say “</a:t>
            </a:r>
            <a:r>
              <a:rPr lang="en-US" dirty="0" err="1" smtClean="0"/>
              <a:t>Awwwwwwwe</a:t>
            </a:r>
            <a:r>
              <a:rPr lang="en-US" dirty="0" smtClean="0"/>
              <a:t>”?</a:t>
            </a:r>
          </a:p>
          <a:p>
            <a:pPr lvl="1"/>
            <a:r>
              <a:rPr lang="en-US" dirty="0" smtClean="0"/>
              <a:t>This is why we have the terms: If, Else If, &amp; Else</a:t>
            </a:r>
          </a:p>
          <a:p>
            <a:pPr lvl="1"/>
            <a:r>
              <a:rPr lang="en-US" dirty="0" smtClean="0"/>
              <a:t>If is the first condition</a:t>
            </a:r>
          </a:p>
          <a:p>
            <a:pPr lvl="1"/>
            <a:r>
              <a:rPr lang="en-US" dirty="0" smtClean="0"/>
              <a:t>Else-if gets looked at only if the “IF” isn’t true</a:t>
            </a:r>
          </a:p>
          <a:p>
            <a:pPr lvl="1"/>
            <a:r>
              <a:rPr lang="en-US" dirty="0" smtClean="0"/>
              <a:t>Else gets looked at only if nothing before it is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2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436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Stage 12</vt:lpstr>
      <vt:lpstr>Objective</vt:lpstr>
      <vt:lpstr>Vocabulary</vt:lpstr>
      <vt:lpstr>Example</vt:lpstr>
      <vt:lpstr>Example</vt:lpstr>
      <vt:lpstr>2nd Example</vt:lpstr>
      <vt:lpstr>IF…Else</vt:lpstr>
      <vt:lpstr>If…Else</vt:lpstr>
      <vt:lpstr>Wait there’s more!!</vt:lpstr>
      <vt:lpstr>Game Time – Conditionals with Cards</vt:lpstr>
      <vt:lpstr>Game Time – Conditionals with Cards</vt:lpstr>
      <vt:lpstr>Game Time – Conditionals with Cards</vt:lpstr>
      <vt:lpstr>Computer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Mills</dc:creator>
  <cp:lastModifiedBy>Michael Mills</cp:lastModifiedBy>
  <cp:revision>28</cp:revision>
  <dcterms:created xsi:type="dcterms:W3CDTF">2015-04-07T00:44:59Z</dcterms:created>
  <dcterms:modified xsi:type="dcterms:W3CDTF">2015-04-15T01:22:08Z</dcterms:modified>
</cp:coreProperties>
</file>